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71" r:id="rId13"/>
    <p:sldId id="267" r:id="rId14"/>
    <p:sldId id="273" r:id="rId15"/>
    <p:sldId id="268" r:id="rId16"/>
    <p:sldId id="269" r:id="rId17"/>
    <p:sldId id="274" r:id="rId18"/>
    <p:sldId id="27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64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8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28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87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38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50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52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8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18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3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3B01-E22E-420B-A416-8E79CB60BAD8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7B59-B145-4BE5-976C-DA1197DE85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4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ocaminho.org.br/wp-content/uploads/2015/01/adora%C3%A7%C3%A3o-750x3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r="19327"/>
          <a:stretch/>
        </p:blipFill>
        <p:spPr bwMode="auto">
          <a:xfrm>
            <a:off x="13324" y="-159351"/>
            <a:ext cx="9130716" cy="70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8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 smtClean="0">
                <a:latin typeface="Trebuchet MS" panose="020B0603020202020204" pitchFamily="34" charset="0"/>
              </a:rPr>
              <a:t>seja Jesus no Santíssimo Sacramento do altar.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 smtClean="0">
                <a:latin typeface="Trebuchet MS" panose="020B0603020202020204" pitchFamily="34" charset="0"/>
              </a:rPr>
              <a:t>seja o Espírito Santo Paráclito.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-Bendita </a:t>
            </a:r>
            <a:r>
              <a:rPr lang="pt-BR" sz="4800" dirty="0">
                <a:latin typeface="Trebuchet MS" panose="020B0603020202020204" pitchFamily="34" charset="0"/>
              </a:rPr>
              <a:t>seja a grande Mãe de Deus, Maria Santíssima. </a:t>
            </a:r>
          </a:p>
        </p:txBody>
      </p:sp>
    </p:spTree>
    <p:extLst>
      <p:ext uri="{BB962C8B-B14F-4D97-AF65-F5344CB8AC3E}">
        <p14:creationId xmlns:p14="http://schemas.microsoft.com/office/powerpoint/2010/main" val="29012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pt-BR" sz="4800" dirty="0" smtClean="0">
                <a:latin typeface="Trebuchet MS" panose="020B0603020202020204" pitchFamily="34" charset="0"/>
              </a:rPr>
              <a:t>-Bendita </a:t>
            </a:r>
            <a:r>
              <a:rPr lang="pt-BR" sz="4800" dirty="0">
                <a:latin typeface="Trebuchet MS" panose="020B0603020202020204" pitchFamily="34" charset="0"/>
              </a:rPr>
              <a:t>seja a sua Santa e imaculada conceição. </a:t>
            </a: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-Bendita </a:t>
            </a:r>
            <a:r>
              <a:rPr lang="pt-BR" sz="4800" dirty="0">
                <a:latin typeface="Trebuchet MS" panose="020B0603020202020204" pitchFamily="34" charset="0"/>
              </a:rPr>
              <a:t>seja a sua gloriosa Assunção. </a:t>
            </a: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>
                <a:latin typeface="Trebuchet MS" panose="020B0603020202020204" pitchFamily="34" charset="0"/>
              </a:rPr>
              <a:t>seja o nome de Maria, Virgem e Mãe. </a:t>
            </a:r>
          </a:p>
        </p:txBody>
      </p:sp>
    </p:spTree>
    <p:extLst>
      <p:ext uri="{BB962C8B-B14F-4D97-AF65-F5344CB8AC3E}">
        <p14:creationId xmlns:p14="http://schemas.microsoft.com/office/powerpoint/2010/main" val="27385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83568" y="27809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4800" dirty="0" smtClean="0">
                <a:latin typeface="Trebuchet MS" panose="020B0603020202020204" pitchFamily="34" charset="0"/>
              </a:rPr>
              <a:t>-Bendito Seja São José seu castíssimo esposo.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seja Deus nos seus anjos e nos seus santos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95536" y="641594"/>
            <a:ext cx="8229600" cy="156966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800" b="1" dirty="0" smtClean="0">
                <a:latin typeface="Trebuchet MS" panose="020B0603020202020204" pitchFamily="34" charset="0"/>
              </a:rPr>
              <a:t>ORAÇÃO PELA IGREJA E PELA PÁTRIA</a:t>
            </a:r>
            <a:endParaRPr lang="pt-BR" sz="4800" b="1" dirty="0">
              <a:latin typeface="Trebuchet MS" panose="020B0603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270892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>
                <a:latin typeface="Trebuchet MS" panose="020B0603020202020204" pitchFamily="34" charset="0"/>
              </a:rPr>
              <a:t>Todos.: </a:t>
            </a:r>
            <a:r>
              <a:rPr lang="pt-BR" sz="4800" dirty="0">
                <a:latin typeface="Trebuchet MS" panose="020B0603020202020204" pitchFamily="34" charset="0"/>
              </a:rPr>
              <a:t>Deus e Senhor nosso, protegei a vossa Igreja. Dai-lhe santos pastores e dignos ministros. </a:t>
            </a:r>
          </a:p>
        </p:txBody>
      </p:sp>
    </p:spTree>
    <p:extLst>
      <p:ext uri="{BB962C8B-B14F-4D97-AF65-F5344CB8AC3E}">
        <p14:creationId xmlns:p14="http://schemas.microsoft.com/office/powerpoint/2010/main" val="5002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41277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latin typeface="Trebuchet MS" panose="020B0603020202020204" pitchFamily="34" charset="0"/>
              </a:rPr>
              <a:t>Derramai as vossas bênçãos sobre o vosso Santo Padre, o Papa; Sobre o nosso bispo, sobre o nosso pároco, sobre todo o clero.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6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latin typeface="Trebuchet MS" panose="020B0603020202020204" pitchFamily="34" charset="0"/>
              </a:rPr>
              <a:t>Sobre o chefe da Nação e do Estado, e sobre todas as pessoas constituídas em dignidades, para que governem com justiça. Dai ao povo brasileiro paz constante e prosperidade completa. </a:t>
            </a:r>
          </a:p>
        </p:txBody>
      </p:sp>
    </p:spTree>
    <p:extLst>
      <p:ext uri="{BB962C8B-B14F-4D97-AF65-F5344CB8AC3E}">
        <p14:creationId xmlns:p14="http://schemas.microsoft.com/office/powerpoint/2010/main" val="32516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8710" y="134076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latin typeface="Trebuchet MS" panose="020B0603020202020204" pitchFamily="34" charset="0"/>
              </a:rPr>
              <a:t>Favorecei com os efeitos contínuos da vossa bondade, o Brasil, este bispado, a paróquia em que habitamos, a cada um de nós em particular,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26876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latin typeface="Trebuchet MS" panose="020B0603020202020204" pitchFamily="34" charset="0"/>
              </a:rPr>
              <a:t>e a todas as pessoas por quem somos obrigados a orar ou que se recomendaram às nossa orações. 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58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latin typeface="Trebuchet MS" panose="020B0603020202020204" pitchFamily="34" charset="0"/>
              </a:rPr>
              <a:t>Tende misericórdia das almas dos fiéis que padecem no purgatório. Dai-lhes, Senhor, o descanso e a luz eterna. </a:t>
            </a:r>
            <a:endParaRPr lang="pt-BR" sz="4800" dirty="0" smtClean="0">
              <a:latin typeface="Trebuchet MS" panose="020B0603020202020204" pitchFamily="34" charset="0"/>
            </a:endParaRPr>
          </a:p>
          <a:p>
            <a:pPr algn="just"/>
            <a:endParaRPr lang="pt-BR" sz="4800" dirty="0">
              <a:latin typeface="Trebuchet MS" panose="020B0603020202020204" pitchFamily="34" charset="0"/>
            </a:endParaRPr>
          </a:p>
          <a:p>
            <a:pPr algn="just"/>
            <a:r>
              <a:rPr lang="pt-BR" sz="4800" b="1" dirty="0">
                <a:latin typeface="Trebuchet MS" panose="020B0603020202020204" pitchFamily="34" charset="0"/>
              </a:rPr>
              <a:t>Pai-Nosso... </a:t>
            </a:r>
            <a:endParaRPr lang="pt-BR" sz="4800" b="1" dirty="0" smtClean="0">
              <a:latin typeface="Trebuchet MS" panose="020B0603020202020204" pitchFamily="34" charset="0"/>
            </a:endParaRPr>
          </a:p>
          <a:p>
            <a:pPr algn="just"/>
            <a:r>
              <a:rPr lang="pt-BR" sz="4800" b="1" dirty="0" smtClean="0">
                <a:latin typeface="Trebuchet MS" panose="020B0603020202020204" pitchFamily="34" charset="0"/>
              </a:rPr>
              <a:t>Ave-Maria...</a:t>
            </a:r>
          </a:p>
          <a:p>
            <a:pPr algn="just"/>
            <a:r>
              <a:rPr lang="pt-BR" sz="4800" b="1" dirty="0" smtClean="0">
                <a:latin typeface="Trebuchet MS" panose="020B0603020202020204" pitchFamily="34" charset="0"/>
              </a:rPr>
              <a:t>Glória </a:t>
            </a:r>
            <a:r>
              <a:rPr lang="pt-BR" sz="4800" b="1" dirty="0">
                <a:latin typeface="Trebuchet MS" panose="020B0603020202020204" pitchFamily="34" charset="0"/>
              </a:rPr>
              <a:t>ao Pai...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latin typeface="Trebuchet MS" panose="020B0603020202020204" pitchFamily="34" charset="0"/>
              </a:rPr>
              <a:t>Pe</a:t>
            </a:r>
            <a:r>
              <a:rPr lang="pt-BR" sz="4800" b="1" dirty="0">
                <a:latin typeface="Trebuchet MS" panose="020B0603020202020204" pitchFamily="34" charset="0"/>
              </a:rPr>
              <a:t>.: </a:t>
            </a:r>
            <a:r>
              <a:rPr lang="pt-BR" sz="4800" dirty="0">
                <a:latin typeface="Trebuchet MS" panose="020B0603020202020204" pitchFamily="34" charset="0"/>
              </a:rPr>
              <a:t>Graças e louvores se </a:t>
            </a:r>
            <a:r>
              <a:rPr lang="pt-BR" sz="4800" dirty="0" smtClean="0">
                <a:latin typeface="Trebuchet MS" panose="020B0603020202020204" pitchFamily="34" charset="0"/>
              </a:rPr>
              <a:t>deem </a:t>
            </a:r>
            <a:r>
              <a:rPr lang="pt-BR" sz="4800" dirty="0">
                <a:latin typeface="Trebuchet MS" panose="020B0603020202020204" pitchFamily="34" charset="0"/>
              </a:rPr>
              <a:t>a cada momento</a:t>
            </a:r>
            <a:r>
              <a:rPr lang="pt-BR" sz="4800" dirty="0" smtClean="0">
                <a:latin typeface="Trebuchet MS" panose="020B0603020202020204" pitchFamily="34" charset="0"/>
              </a:rPr>
              <a:t>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b="1" dirty="0">
                <a:latin typeface="Trebuchet MS" panose="020B0603020202020204" pitchFamily="34" charset="0"/>
              </a:rPr>
              <a:t>Todos.:   Ao santíssimo, Diviníssimo Sacramento</a:t>
            </a:r>
            <a:r>
              <a:rPr lang="pt-BR" sz="4800" b="1" dirty="0" smtClean="0">
                <a:latin typeface="Trebuchet MS" panose="020B0603020202020204" pitchFamily="34" charset="0"/>
              </a:rPr>
              <a:t>.</a:t>
            </a:r>
            <a:endParaRPr lang="pt-BR" sz="4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6106690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Tão sublime sacramento,  adoremos neste altar,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pois o antigo testamento 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deu ao novo o seu lugar.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venha a fé, por suplemento,  os sentidos completar.</a:t>
            </a:r>
            <a:endParaRPr lang="pt-BR" sz="4800" dirty="0">
              <a:latin typeface="Trebuchet MS" panose="020B0603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16632"/>
            <a:ext cx="8208912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anose="020B0603020202020204" pitchFamily="34" charset="0"/>
              </a:rPr>
              <a:t>CANTO</a:t>
            </a:r>
            <a:endParaRPr lang="pt-B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6" y="418654"/>
            <a:ext cx="8964488" cy="6106690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Trebuchet MS" panose="020B0603020202020204" pitchFamily="34" charset="0"/>
              </a:rPr>
              <a:t>Ao eterno pai cantemos, 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e a Jesus, o salvador;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ao Espírito exaltemos, 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na trindade, eterno amor.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ao Deus uno e trino demos a alegria do louvor.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amém, amém.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22714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Trebuchet MS" panose="020B0603020202020204" pitchFamily="34" charset="0"/>
              </a:rPr>
              <a:t>Pe</a:t>
            </a:r>
            <a:r>
              <a:rPr lang="pt-BR" sz="4800" b="1" dirty="0" smtClean="0">
                <a:latin typeface="Trebuchet MS" panose="020B0603020202020204" pitchFamily="34" charset="0"/>
              </a:rPr>
              <a:t>.: </a:t>
            </a:r>
            <a:r>
              <a:rPr lang="pt-BR" sz="4800" dirty="0">
                <a:latin typeface="Trebuchet MS" panose="020B0603020202020204" pitchFamily="34" charset="0"/>
              </a:rPr>
              <a:t>Do céu lhes destes o Pão</a:t>
            </a:r>
            <a:r>
              <a:rPr lang="pt-BR" sz="4800" dirty="0" smtClean="0">
                <a:latin typeface="Trebuchet MS" panose="020B0603020202020204" pitchFamily="34" charset="0"/>
              </a:rPr>
              <a:t>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b="1" dirty="0">
                <a:latin typeface="Trebuchet MS" panose="020B0603020202020204" pitchFamily="34" charset="0"/>
              </a:rPr>
              <a:t>Todos</a:t>
            </a:r>
            <a:r>
              <a:rPr lang="pt-BR" sz="4800" b="1" dirty="0" smtClean="0">
                <a:latin typeface="Trebuchet MS" panose="020B0603020202020204" pitchFamily="34" charset="0"/>
              </a:rPr>
              <a:t>.: Que </a:t>
            </a:r>
            <a:r>
              <a:rPr lang="pt-BR" sz="4800" b="1" dirty="0">
                <a:latin typeface="Trebuchet MS" panose="020B0603020202020204" pitchFamily="34" charset="0"/>
              </a:rPr>
              <a:t>contém todo o sabor.</a:t>
            </a:r>
            <a:br>
              <a:rPr lang="pt-BR" sz="4800" b="1" dirty="0">
                <a:latin typeface="Trebuchet MS" panose="020B0603020202020204" pitchFamily="34" charset="0"/>
              </a:rPr>
            </a:br>
            <a:endParaRPr lang="pt-BR" sz="4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40960" cy="6322714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latin typeface="Trebuchet MS" panose="020B0603020202020204" pitchFamily="34" charset="0"/>
              </a:rPr>
              <a:t>OREMOS: </a:t>
            </a:r>
            <a:r>
              <a:rPr lang="pt-BR" sz="4800" dirty="0" smtClean="0">
                <a:latin typeface="Trebuchet MS" panose="020B0603020202020204" pitchFamily="34" charset="0"/>
              </a:rPr>
              <a:t> Senhor Jesus Cristo, neste admirável Sacramento, nos deixastes o memorial da vossa paixão.  Dai-nos venerar com tão grande </a:t>
            </a:r>
            <a:r>
              <a:rPr lang="pt-BR" sz="4800" dirty="0" smtClean="0">
                <a:latin typeface="Trebuchet MS" panose="020B0603020202020204" pitchFamily="34" charset="0"/>
              </a:rPr>
              <a:t>amor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476672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atin typeface="Trebuchet MS" panose="020B0603020202020204" pitchFamily="34" charset="0"/>
              </a:rPr>
              <a:t>o mistério do vosso Corpo e do vosso Sangue, que possamos colher continuamente os frutos da vossa redenção. Vós que reinais com o Pai, na unidade do Espírito Santo. </a:t>
            </a:r>
            <a:r>
              <a:rPr lang="pt-BR" sz="4800" b="1" dirty="0">
                <a:latin typeface="Trebuchet MS" panose="020B0603020202020204" pitchFamily="34" charset="0"/>
              </a:rPr>
              <a:t> </a:t>
            </a:r>
            <a:br>
              <a:rPr lang="pt-BR" sz="4800" b="1" dirty="0">
                <a:latin typeface="Trebuchet MS" panose="020B0603020202020204" pitchFamily="34" charset="0"/>
              </a:rPr>
            </a:br>
            <a:r>
              <a:rPr lang="pt-BR" sz="4800" b="1" dirty="0">
                <a:latin typeface="Trebuchet MS" panose="020B0603020202020204" pitchFamily="34" charset="0"/>
              </a:rPr>
              <a:t>T.: Amém.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0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04" y="1556792"/>
            <a:ext cx="8229600" cy="6192688"/>
          </a:xfrm>
        </p:spPr>
        <p:txBody>
          <a:bodyPr>
            <a:noAutofit/>
          </a:bodyPr>
          <a:lstStyle/>
          <a:p>
            <a:pPr algn="l"/>
            <a:r>
              <a:rPr lang="pt-BR" sz="4800" dirty="0" smtClean="0">
                <a:latin typeface="Trebuchet MS" panose="020B0603020202020204" pitchFamily="34" charset="0"/>
              </a:rPr>
              <a:t>-</a:t>
            </a:r>
            <a:r>
              <a:rPr lang="pt-BR" sz="4800" b="1" i="1" dirty="0" smtClean="0">
                <a:latin typeface="Trebuchet MS" panose="020B0603020202020204" pitchFamily="34" charset="0"/>
              </a:rPr>
              <a:t> </a:t>
            </a:r>
            <a:r>
              <a:rPr lang="pt-BR" sz="4800" dirty="0" smtClean="0">
                <a:latin typeface="Trebuchet MS" panose="020B0603020202020204" pitchFamily="34" charset="0"/>
              </a:rPr>
              <a:t>Bendito </a:t>
            </a:r>
            <a:r>
              <a:rPr lang="pt-BR" sz="4800" dirty="0">
                <a:latin typeface="Trebuchet MS" panose="020B0603020202020204" pitchFamily="34" charset="0"/>
              </a:rPr>
              <a:t>seja </a:t>
            </a:r>
            <a:r>
              <a:rPr lang="pt-BR" sz="4800" dirty="0" smtClean="0">
                <a:latin typeface="Trebuchet MS" panose="020B0603020202020204" pitchFamily="34" charset="0"/>
              </a:rPr>
              <a:t>Deus.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 Bendito </a:t>
            </a:r>
            <a:r>
              <a:rPr lang="pt-BR" sz="4800" dirty="0">
                <a:latin typeface="Trebuchet MS" panose="020B0603020202020204" pitchFamily="34" charset="0"/>
              </a:rPr>
              <a:t>seja o seu Santo nome</a:t>
            </a:r>
            <a:r>
              <a:rPr lang="pt-BR" sz="4800" dirty="0" smtClean="0">
                <a:latin typeface="Trebuchet MS" panose="020B0603020202020204" pitchFamily="34" charset="0"/>
              </a:rPr>
              <a:t>.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 Bendito </a:t>
            </a:r>
            <a:r>
              <a:rPr lang="pt-BR" sz="4800" dirty="0">
                <a:latin typeface="Trebuchet MS" panose="020B0603020202020204" pitchFamily="34" charset="0"/>
              </a:rPr>
              <a:t>seja Jesus Cristo, verdadeiro Deus e verdadeiro homem. </a:t>
            </a:r>
            <a:br>
              <a:rPr lang="pt-BR" sz="4800" dirty="0">
                <a:latin typeface="Trebuchet MS" panose="020B0603020202020204" pitchFamily="34" charset="0"/>
              </a:rPr>
            </a:br>
            <a:endParaRPr lang="pt-BR" sz="4800" dirty="0">
              <a:latin typeface="Trebuchet MS" panose="020B0603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44624"/>
            <a:ext cx="7992888" cy="144655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atin typeface="Trebuchet MS" panose="020B0603020202020204" pitchFamily="34" charset="0"/>
              </a:rPr>
              <a:t>Oração para depois da  Bênção do SS. Sacramento </a:t>
            </a:r>
            <a:endParaRPr lang="pt-BR" sz="4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/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 smtClean="0">
                <a:latin typeface="Trebuchet MS" panose="020B0603020202020204" pitchFamily="34" charset="0"/>
              </a:rPr>
              <a:t>seja o nome de Jesus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 smtClean="0">
                <a:latin typeface="Trebuchet MS" panose="020B0603020202020204" pitchFamily="34" charset="0"/>
              </a:rPr>
              <a:t>seja o seu sacratíssimo Coração. </a:t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-Bendito </a:t>
            </a:r>
            <a:r>
              <a:rPr lang="pt-BR" sz="4800" dirty="0">
                <a:latin typeface="Trebuchet MS" panose="020B0603020202020204" pitchFamily="34" charset="0"/>
              </a:rPr>
              <a:t>seja o seu preciosíssimo sangue. </a:t>
            </a: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>
                <a:latin typeface="Trebuchet MS" panose="020B0603020202020204" pitchFamily="34" charset="0"/>
              </a:rPr>
              <a:t/>
            </a:r>
            <a:br>
              <a:rPr lang="pt-BR" sz="4800" dirty="0">
                <a:latin typeface="Trebuchet MS" panose="020B0603020202020204" pitchFamily="34" charset="0"/>
              </a:rPr>
            </a:br>
            <a:endParaRPr lang="pt-BR" sz="4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291</Words>
  <Application>Microsoft Office PowerPoint</Application>
  <PresentationFormat>Apresentação na tela (4:3)</PresentationFormat>
  <Paragraphs>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Pe.: Graças e louvores se deem a cada momento.  Todos.:   Ao santíssimo, Diviníssimo Sacramento.</vt:lpstr>
      <vt:lpstr> Tão sublime sacramento,  adoremos neste altar, pois o antigo testamento   deu ao novo o seu lugar. venha a fé, por suplemento,  os sentidos completar.</vt:lpstr>
      <vt:lpstr>Ao eterno pai cantemos,   e a Jesus, o salvador; ao Espírito exaltemos,   na trindade, eterno amor. ao Deus uno e trino demos a alegria do louvor. amém, amém.</vt:lpstr>
      <vt:lpstr>Pe.: Do céu lhes destes o Pão.  Todos.: Que contém todo o sabor. </vt:lpstr>
      <vt:lpstr>OREMOS:  Senhor Jesus Cristo, neste admirável Sacramento, nos deixastes o memorial da vossa paixão.  Dai-nos venerar com tão grande amor</vt:lpstr>
      <vt:lpstr>Apresentação do PowerPoint</vt:lpstr>
      <vt:lpstr>- Bendito seja Deus. - Bendito seja o seu Santo nome. - Bendito seja Jesus Cristo, verdadeiro Deus e verdadeiro homem.  </vt:lpstr>
      <vt:lpstr>  -Bendito seja o nome de Jesus  -Bendito seja o seu sacratíssimo Coração.   -Bendito seja o seu preciosíssimo sangue.   </vt:lpstr>
      <vt:lpstr>-Bendito seja Jesus no Santíssimo Sacramento do altar.   -Bendito seja o Espírito Santo Paráclito.   -Bendita seja a grande Mãe de Deus, Maria Santíssima. </vt:lpstr>
      <vt:lpstr>-Bendita seja a sua Santa e imaculada conceição.   -Bendita seja a sua gloriosa Assunção.   -Bendito seja o nome de Maria, Virgem e Mãe. </vt:lpstr>
      <vt:lpstr>-Bendito Seja São José seu castíssimo esposo.  -Bendito seja Deus nos seus anjos e nos seus santos</vt:lpstr>
      <vt:lpstr>ORAÇÃO PELA IGREJA E PELA PÁTRIA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Bencao do Santissimo</dc:title>
  <dc:creator>Stella</dc:creator>
  <cp:lastModifiedBy>Secretaria</cp:lastModifiedBy>
  <cp:revision>6</cp:revision>
  <dcterms:created xsi:type="dcterms:W3CDTF">2012-10-25T14:45:26Z</dcterms:created>
  <dcterms:modified xsi:type="dcterms:W3CDTF">2016-06-23T23:19:37Z</dcterms:modified>
</cp:coreProperties>
</file>