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9" r:id="rId4"/>
    <p:sldId id="261" r:id="rId5"/>
    <p:sldId id="257" r:id="rId6"/>
    <p:sldId id="258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8B78-4049-49A0-9918-15352F34081E}" type="datetimeFigureOut">
              <a:rPr lang="pt-BR" smtClean="0"/>
              <a:t>07/07/2016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1665-D942-4523-8BF4-CFC1ECA804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8B78-4049-49A0-9918-15352F34081E}" type="datetimeFigureOut">
              <a:rPr lang="pt-BR" smtClean="0"/>
              <a:t>07/07/2016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1665-D942-4523-8BF4-CFC1ECA804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8B78-4049-49A0-9918-15352F34081E}" type="datetimeFigureOut">
              <a:rPr lang="pt-BR" smtClean="0"/>
              <a:t>07/07/2016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1665-D942-4523-8BF4-CFC1ECA804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8B78-4049-49A0-9918-15352F34081E}" type="datetimeFigureOut">
              <a:rPr lang="pt-BR" smtClean="0"/>
              <a:t>07/07/2016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1665-D942-4523-8BF4-CFC1ECA804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8B78-4049-49A0-9918-15352F34081E}" type="datetimeFigureOut">
              <a:rPr lang="pt-BR" smtClean="0"/>
              <a:t>07/07/2016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1665-D942-4523-8BF4-CFC1ECA804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8B78-4049-49A0-9918-15352F34081E}" type="datetimeFigureOut">
              <a:rPr lang="pt-BR" smtClean="0"/>
              <a:t>07/07/2016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1665-D942-4523-8BF4-CFC1ECA804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8B78-4049-49A0-9918-15352F34081E}" type="datetimeFigureOut">
              <a:rPr lang="pt-BR" smtClean="0"/>
              <a:t>07/07/2016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1665-D942-4523-8BF4-CFC1ECA804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8B78-4049-49A0-9918-15352F34081E}" type="datetimeFigureOut">
              <a:rPr lang="pt-BR" smtClean="0"/>
              <a:t>07/07/2016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1665-D942-4523-8BF4-CFC1ECA804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8B78-4049-49A0-9918-15352F34081E}" type="datetimeFigureOut">
              <a:rPr lang="pt-BR" smtClean="0"/>
              <a:t>07/07/2016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1665-D942-4523-8BF4-CFC1ECA804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8B78-4049-49A0-9918-15352F34081E}" type="datetimeFigureOut">
              <a:rPr lang="pt-BR" smtClean="0"/>
              <a:t>07/07/2016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1665-D942-4523-8BF4-CFC1ECA804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8B78-4049-49A0-9918-15352F34081E}" type="datetimeFigureOut">
              <a:rPr lang="pt-BR" smtClean="0"/>
              <a:t>07/07/2016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1665-D942-4523-8BF4-CFC1ECA804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D8B78-4049-49A0-9918-15352F34081E}" type="datetimeFigureOut">
              <a:rPr lang="pt-BR" smtClean="0"/>
              <a:t>07/07/2016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31665-D942-4523-8BF4-CFC1ECA804F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3119294" y="2672462"/>
            <a:ext cx="6048672" cy="175432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5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ORAÇÃO</a:t>
            </a:r>
          </a:p>
          <a:p>
            <a:pPr algn="ctr"/>
            <a:r>
              <a:rPr lang="pt-BR" sz="5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SANTA MÔNICA</a:t>
            </a:r>
            <a:endParaRPr lang="pt-BR" sz="4800" b="1" dirty="0">
              <a:latin typeface="Trebuchet MS" panose="020B0603020202020204" pitchFamily="34" charset="0"/>
            </a:endParaRPr>
          </a:p>
        </p:txBody>
      </p:sp>
      <p:pic>
        <p:nvPicPr>
          <p:cNvPr id="1026" name="Picture 2" descr="http://encontrocomcristo.com.br/wp-content/uploads/2015/08/Santa-Monic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712"/>
            <a:ext cx="3452652" cy="5202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25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395536" y="2463031"/>
            <a:ext cx="8132440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4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Ó </a:t>
            </a:r>
            <a:r>
              <a:rPr lang="pt-BR" sz="4800" dirty="0">
                <a:latin typeface="Tahoma" pitchFamily="34" charset="0"/>
                <a:ea typeface="Tahoma" pitchFamily="34" charset="0"/>
                <a:cs typeface="Tahoma" pitchFamily="34" charset="0"/>
              </a:rPr>
              <a:t>Santa Mônica, que pela oração e pelas lágrimas alcançastes de Deus a conversão de vosso filho transviado, depois santo, Santo </a:t>
            </a:r>
            <a:r>
              <a:rPr lang="pt-BR" sz="4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Agostinho,</a:t>
            </a:r>
            <a:endParaRPr lang="pt-BR" sz="4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41246" y="1484784"/>
            <a:ext cx="83529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olhai para os corações das mães, amargurados pelo comportamento de seus filhos desobedientes, </a:t>
            </a: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1657831"/>
            <a:ext cx="82089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400" dirty="0">
                <a:latin typeface="Tahoma" pitchFamily="34" charset="0"/>
                <a:ea typeface="Tahoma" pitchFamily="34" charset="0"/>
                <a:cs typeface="Tahoma" pitchFamily="34" charset="0"/>
              </a:rPr>
              <a:t>rebeldes e inconformados, que tantos dissabores causam ao coração de toda a família. </a:t>
            </a:r>
          </a:p>
        </p:txBody>
      </p:sp>
    </p:spTree>
    <p:extLst>
      <p:ext uri="{BB962C8B-B14F-4D97-AF65-F5344CB8AC3E}">
        <p14:creationId xmlns:p14="http://schemas.microsoft.com/office/powerpoint/2010/main" val="3092941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11560" y="332656"/>
            <a:ext cx="7992888" cy="6074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 pedimos o bom Deus para que faça seus filhos entrarem novamente no bom caminho. Santa Mônica, fazei que o Pai do Céu chame de volta à casa paterna o filho pródigo. </a:t>
            </a: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11560" y="404664"/>
            <a:ext cx="79928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Dai-nos esta alegria. </a:t>
            </a:r>
          </a:p>
          <a:p>
            <a:pPr algn="ctr">
              <a:lnSpc>
                <a:spcPct val="150000"/>
              </a:lnSpc>
            </a:pPr>
            <a:r>
              <a:rPr lang="pt-BR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Santo Agostinho, rogai por nós. Santa Mônica, atendei-me. </a:t>
            </a:r>
            <a:endParaRPr lang="pt-BR" sz="4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4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Amém</a:t>
            </a:r>
            <a:r>
              <a:rPr lang="pt-BR" sz="4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pt-BR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112</Words>
  <Application>Microsoft Office PowerPoint</Application>
  <PresentationFormat>Apresentação na tela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Ó Santa Mônica, que pela oração e pelas lágrimas alcançastes de Deus a conversão de vosso filho transviado, depois santo, Santo Agostinho,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Oração: Ó Santa Mônica, que pela oração e pelas lágrimas alcançastes de Deus a conversão de vosso filho transviado, depois santo, Santo Agostinho,</dc:title>
  <dc:creator>Windows</dc:creator>
  <cp:lastModifiedBy>Secretaria</cp:lastModifiedBy>
  <cp:revision>11</cp:revision>
  <dcterms:created xsi:type="dcterms:W3CDTF">2014-08-27T22:02:11Z</dcterms:created>
  <dcterms:modified xsi:type="dcterms:W3CDTF">2016-07-07T23:44:56Z</dcterms:modified>
</cp:coreProperties>
</file>