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7" r:id="rId4"/>
    <p:sldId id="258" r:id="rId5"/>
    <p:sldId id="259" r:id="rId6"/>
    <p:sldId id="262" r:id="rId7"/>
    <p:sldId id="260" r:id="rId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632" autoAdjust="0"/>
    <p:restoredTop sz="94660"/>
  </p:normalViewPr>
  <p:slideViewPr>
    <p:cSldViewPr>
      <p:cViewPr varScale="1">
        <p:scale>
          <a:sx n="88" d="100"/>
          <a:sy n="88" d="100"/>
        </p:scale>
        <p:origin x="-166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77121-8659-471E-A71F-C3C3F4B3A436}" type="datetimeFigureOut">
              <a:rPr lang="pt-BR" smtClean="0"/>
              <a:pPr/>
              <a:t>07/07/2016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9EE75-320A-4D42-9593-D2AE177FE55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77121-8659-471E-A71F-C3C3F4B3A436}" type="datetimeFigureOut">
              <a:rPr lang="pt-BR" smtClean="0"/>
              <a:pPr/>
              <a:t>07/07/2016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9EE75-320A-4D42-9593-D2AE177FE55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77121-8659-471E-A71F-C3C3F4B3A436}" type="datetimeFigureOut">
              <a:rPr lang="pt-BR" smtClean="0"/>
              <a:pPr/>
              <a:t>07/07/2016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9EE75-320A-4D42-9593-D2AE177FE55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77121-8659-471E-A71F-C3C3F4B3A436}" type="datetimeFigureOut">
              <a:rPr lang="pt-BR" smtClean="0"/>
              <a:pPr/>
              <a:t>07/07/2016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9EE75-320A-4D42-9593-D2AE177FE55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77121-8659-471E-A71F-C3C3F4B3A436}" type="datetimeFigureOut">
              <a:rPr lang="pt-BR" smtClean="0"/>
              <a:pPr/>
              <a:t>07/07/2016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9EE75-320A-4D42-9593-D2AE177FE55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77121-8659-471E-A71F-C3C3F4B3A436}" type="datetimeFigureOut">
              <a:rPr lang="pt-BR" smtClean="0"/>
              <a:pPr/>
              <a:t>07/07/2016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9EE75-320A-4D42-9593-D2AE177FE55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77121-8659-471E-A71F-C3C3F4B3A436}" type="datetimeFigureOut">
              <a:rPr lang="pt-BR" smtClean="0"/>
              <a:pPr/>
              <a:t>07/07/2016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9EE75-320A-4D42-9593-D2AE177FE55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77121-8659-471E-A71F-C3C3F4B3A436}" type="datetimeFigureOut">
              <a:rPr lang="pt-BR" smtClean="0"/>
              <a:pPr/>
              <a:t>07/07/2016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9EE75-320A-4D42-9593-D2AE177FE55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77121-8659-471E-A71F-C3C3F4B3A436}" type="datetimeFigureOut">
              <a:rPr lang="pt-BR" smtClean="0"/>
              <a:pPr/>
              <a:t>07/07/2016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9EE75-320A-4D42-9593-D2AE177FE55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77121-8659-471E-A71F-C3C3F4B3A436}" type="datetimeFigureOut">
              <a:rPr lang="pt-BR" smtClean="0"/>
              <a:pPr/>
              <a:t>07/07/2016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9EE75-320A-4D42-9593-D2AE177FE55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77121-8659-471E-A71F-C3C3F4B3A436}" type="datetimeFigureOut">
              <a:rPr lang="pt-BR" smtClean="0"/>
              <a:pPr/>
              <a:t>07/07/2016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9EE75-320A-4D42-9593-D2AE177FE55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977121-8659-471E-A71F-C3C3F4B3A436}" type="datetimeFigureOut">
              <a:rPr lang="pt-BR" smtClean="0"/>
              <a:pPr/>
              <a:t>07/07/2016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A9EE75-320A-4D42-9593-D2AE177FE55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603109" y="2420888"/>
            <a:ext cx="7772400" cy="229651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4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ORAÇÃO A </a:t>
            </a:r>
            <a:endParaRPr lang="pt-BR" sz="4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4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SANTO </a:t>
            </a:r>
            <a:r>
              <a:rPr lang="pt-BR" sz="4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ANTÔNIO</a:t>
            </a:r>
            <a:endParaRPr kumimoji="0" lang="pt-BR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06723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2607047"/>
            <a:ext cx="7772400" cy="1470025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pt-B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Santo Antônio, vós sois um dos grandes amigos de DEUS. O mundo inteiro vos venera como o Santo que vivia na intimidade de Deus e entregue inteiramente à sua vontade.</a:t>
            </a:r>
            <a:endParaRPr lang="pt-BR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539552" y="274638"/>
            <a:ext cx="8229600" cy="6583362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pt-B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Vós fostes um grande pregador e missionário de Cristo, e evangelizastes os homens de várias regiões. Muitos corações sedentos de Deus ouviram a vossa voz e as vossas palavras.</a:t>
            </a:r>
            <a:endParaRPr lang="pt-BR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539552" y="274638"/>
            <a:ext cx="8229600" cy="6583362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pt-B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Nós nos alegramos por vos ter como nosso padroeiro e contamos com vossa especial proteção em todas as nossas necessidades, espirituais e materiais.</a:t>
            </a:r>
            <a:endParaRPr lang="pt-BR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539552" y="274638"/>
            <a:ext cx="8229600" cy="6583362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pt-B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Protegei nossas famílias, a nossa comunidade e a nossa cidade. Ajudai a cada um de nós, em particular, para que, </a:t>
            </a:r>
            <a:endParaRPr lang="pt-BR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39552" y="692696"/>
            <a:ext cx="820891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4800" dirty="0">
                <a:latin typeface="Tahoma" pitchFamily="34" charset="0"/>
                <a:ea typeface="Tahoma" pitchFamily="34" charset="0"/>
                <a:cs typeface="Tahoma" pitchFamily="34" charset="0"/>
              </a:rPr>
              <a:t>procurando seguir vosso exemplo, vivamos plenamente a nossa vocação cristã e ajudemos a transformar o mundo.</a:t>
            </a:r>
            <a:endParaRPr lang="pt-BR" sz="4800" dirty="0"/>
          </a:p>
        </p:txBody>
      </p:sp>
    </p:spTree>
    <p:extLst>
      <p:ext uri="{BB962C8B-B14F-4D97-AF65-F5344CB8AC3E}">
        <p14:creationId xmlns:p14="http://schemas.microsoft.com/office/powerpoint/2010/main" val="38614069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539552" y="274638"/>
            <a:ext cx="8229600" cy="6583362"/>
          </a:xfrm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</a:pPr>
            <a:r>
              <a:rPr lang="pt-B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Santo Antônio, rogai por nós, hoje e sempre. </a:t>
            </a:r>
            <a:r>
              <a:rPr lang="pt-B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pt-BR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pt-BR" dirty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pt-BR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pt-B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Amém</a:t>
            </a:r>
            <a:r>
              <a:rPr lang="pt-B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br>
              <a:rPr lang="pt-BR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pt-BR" dirty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pt-BR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pt-B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Pai-nosso, Ave-Maria - Glória</a:t>
            </a:r>
            <a:endParaRPr lang="pt-BR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148</Words>
  <Application>Microsoft Office PowerPoint</Application>
  <PresentationFormat>Apresentação na tela (4:3)</PresentationFormat>
  <Paragraphs>8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8" baseType="lpstr">
      <vt:lpstr>Tema do Office</vt:lpstr>
      <vt:lpstr>Apresentação do PowerPoint</vt:lpstr>
      <vt:lpstr>Santo Antônio, vós sois um dos grandes amigos de DEUS. O mundo inteiro vos venera como o Santo que vivia na intimidade de Deus e entregue inteiramente à sua vontade.</vt:lpstr>
      <vt:lpstr>Vós fostes um grande pregador e missionário de Cristo, e evangelizastes os homens de várias regiões. Muitos corações sedentos de Deus ouviram a vossa voz e as vossas palavras.</vt:lpstr>
      <vt:lpstr>Nós nos alegramos por vos ter como nosso padroeiro e contamos com vossa especial proteção em todas as nossas necessidades, espirituais e materiais.</vt:lpstr>
      <vt:lpstr>Protegei nossas famílias, a nossa comunidade e a nossa cidade. Ajudai a cada um de nós, em particular, para que, </vt:lpstr>
      <vt:lpstr>Apresentação do PowerPoint</vt:lpstr>
      <vt:lpstr>Santo Antônio, rogai por nós, hoje e sempre.   Amém.  Pai-nosso, Ave-Maria - Glória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Santo Antônio, vós sois um dos grandes amigos de DEUS. O mundo inteiro vos venera como o Santo que vivia n intimidade de Deus e entregue inteiramente à sua vontade.</dc:title>
  <dc:creator>Windows</dc:creator>
  <cp:lastModifiedBy>Secretaria</cp:lastModifiedBy>
  <cp:revision>5</cp:revision>
  <dcterms:created xsi:type="dcterms:W3CDTF">2014-05-31T21:26:07Z</dcterms:created>
  <dcterms:modified xsi:type="dcterms:W3CDTF">2016-07-07T23:47:04Z</dcterms:modified>
</cp:coreProperties>
</file>