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4169-4346-43DA-9F21-258EE5359FBF}" type="datetimeFigureOut">
              <a:rPr lang="pt-BR" smtClean="0"/>
              <a:pPr/>
              <a:t>23/06/2016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7C26F-E17A-4088-A568-4E598914FF6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"/>
          <p:cNvSpPr txBox="1">
            <a:spLocks noChangeArrowheads="1"/>
          </p:cNvSpPr>
          <p:nvPr/>
        </p:nvSpPr>
        <p:spPr bwMode="auto">
          <a:xfrm>
            <a:off x="3131840" y="2067813"/>
            <a:ext cx="6048672" cy="258532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ORAÇÃO</a:t>
            </a:r>
          </a:p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SÃO NICOLAU </a:t>
            </a:r>
          </a:p>
          <a:p>
            <a:pPr algn="ctr"/>
            <a:r>
              <a:rPr lang="pt-BR" sz="5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DE TOLENTINO</a:t>
            </a:r>
            <a:endParaRPr lang="pt-BR" sz="4800" b="1" dirty="0">
              <a:latin typeface="Trebuchet MS" panose="020B0603020202020204" pitchFamily="34" charset="0"/>
            </a:endParaRPr>
          </a:p>
        </p:txBody>
      </p:sp>
      <p:pic>
        <p:nvPicPr>
          <p:cNvPr id="1026" name="Picture 2" descr="https://upload.wikimedia.org/wikipedia/commons/thumb/1/12/Nicholasoftolentino.jpg/300px-Nicholasoftolenti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66" y="1308740"/>
            <a:ext cx="3336305" cy="448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91849" y="1332796"/>
            <a:ext cx="79621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Trebuchet MS" panose="020B0603020202020204" pitchFamily="34" charset="0"/>
              </a:rPr>
              <a:t>Ó Deus de santidade e justiça na Tua presença não existe sombra de pecado,e na tua infinita misericórdia concedes  </a:t>
            </a:r>
          </a:p>
        </p:txBody>
      </p:sp>
    </p:spTree>
    <p:extLst>
      <p:ext uri="{BB962C8B-B14F-4D97-AF65-F5344CB8AC3E}">
        <p14:creationId xmlns:p14="http://schemas.microsoft.com/office/powerpoint/2010/main" val="16919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88818" y="117693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Trebuchet MS" panose="020B0603020202020204" pitchFamily="34" charset="0"/>
              </a:rPr>
              <a:t>A possibilidade da purificação aos defuntos que precisam. Escuta esta minha oração que por eles invocam os merecimentos infinitos de Cristo,da Virgem Maria e de todos os Santos.</a:t>
            </a:r>
            <a:endParaRPr lang="pt-BR" sz="5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88818" y="1181947"/>
            <a:ext cx="82809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Trebuchet MS" panose="020B0603020202020204" pitchFamily="34" charset="0"/>
              </a:rPr>
              <a:t>E tu, São Nicolau de Tolentino, escolhido por Deus como singular auxilio das almas benditas,reforça esta minha oração.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00042"/>
            <a:ext cx="8001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Trebuchet MS" panose="020B0603020202020204" pitchFamily="34" charset="0"/>
              </a:rPr>
              <a:t>Tu que ficaste cheio de comoção a vista do purgatório e as suplicas de sufrágio do confrade Peregrino apressastes a purificação dele com a celebração da eucaristia, </a:t>
            </a:r>
            <a:endParaRPr lang="pt-BR" sz="5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88818" y="1441440"/>
            <a:ext cx="8280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Trebuchet MS" panose="020B0603020202020204" pitchFamily="34" charset="0"/>
              </a:rPr>
              <a:t>com assíduas orações e mortificações, sede propício com os meus caros que te recomendo. </a:t>
            </a:r>
            <a:endParaRPr lang="pt-BR" sz="5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88818" y="428604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latin typeface="Trebuchet MS" panose="020B0603020202020204" pitchFamily="34" charset="0"/>
              </a:rPr>
              <a:t>Alcança para eles a misericórdia de Deus para </a:t>
            </a:r>
            <a:r>
              <a:rPr lang="pt-BR" sz="5400" dirty="0" smtClean="0">
                <a:latin typeface="Trebuchet MS" panose="020B0603020202020204" pitchFamily="34" charset="0"/>
              </a:rPr>
              <a:t>que </a:t>
            </a:r>
            <a:r>
              <a:rPr lang="pt-BR" sz="5400" dirty="0">
                <a:latin typeface="Trebuchet MS" panose="020B0603020202020204" pitchFamily="34" charset="0"/>
              </a:rPr>
              <a:t>possam chegar à paz eterna. </a:t>
            </a:r>
            <a:r>
              <a:rPr lang="pt-BR" sz="5400" dirty="0">
                <a:latin typeface="Trebuchet MS" panose="020B0603020202020204" pitchFamily="34" charset="0"/>
              </a:rPr>
              <a:t>Amém.</a:t>
            </a:r>
          </a:p>
          <a:p>
            <a:pPr algn="ctr"/>
            <a:endParaRPr lang="pt-BR" sz="5400" dirty="0">
              <a:latin typeface="Trebuchet MS" panose="020B0603020202020204" pitchFamily="34" charset="0"/>
            </a:endParaRPr>
          </a:p>
          <a:p>
            <a:pPr algn="ctr"/>
            <a:r>
              <a:rPr lang="pt-BR" sz="5400" dirty="0">
                <a:latin typeface="Trebuchet MS" panose="020B0603020202020204" pitchFamily="34" charset="0"/>
              </a:rPr>
              <a:t>Pai nosso... Ave-Maria...</a:t>
            </a:r>
          </a:p>
          <a:p>
            <a:pPr algn="ctr"/>
            <a:r>
              <a:rPr lang="pt-BR" sz="5400" dirty="0">
                <a:latin typeface="Trebuchet MS" panose="020B0603020202020204" pitchFamily="34" charset="0"/>
              </a:rPr>
              <a:t>Glória ao Pai.</a:t>
            </a:r>
            <a:endParaRPr lang="pt-BR" sz="54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145</Words>
  <Application>Microsoft Office PowerPoint</Application>
  <PresentationFormat>Apresentação na tela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Secretaria</cp:lastModifiedBy>
  <cp:revision>3</cp:revision>
  <dcterms:created xsi:type="dcterms:W3CDTF">2016-05-02T22:38:37Z</dcterms:created>
  <dcterms:modified xsi:type="dcterms:W3CDTF">2016-06-23T23:07:38Z</dcterms:modified>
</cp:coreProperties>
</file>