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7" r:id="rId3"/>
    <p:sldId id="259" r:id="rId4"/>
    <p:sldId id="260" r:id="rId5"/>
    <p:sldId id="258" r:id="rId6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50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FFE61-2120-4852-8FAC-0AAC4A9A7AA4}" type="datetimeFigureOut">
              <a:rPr lang="pt-BR" smtClean="0"/>
              <a:pPr/>
              <a:t>07/07/2016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77236-4040-48E2-8367-B003154F43A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FFE61-2120-4852-8FAC-0AAC4A9A7AA4}" type="datetimeFigureOut">
              <a:rPr lang="pt-BR" smtClean="0"/>
              <a:pPr/>
              <a:t>07/07/2016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77236-4040-48E2-8367-B003154F43A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FFE61-2120-4852-8FAC-0AAC4A9A7AA4}" type="datetimeFigureOut">
              <a:rPr lang="pt-BR" smtClean="0"/>
              <a:pPr/>
              <a:t>07/07/2016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77236-4040-48E2-8367-B003154F43A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FFE61-2120-4852-8FAC-0AAC4A9A7AA4}" type="datetimeFigureOut">
              <a:rPr lang="pt-BR" smtClean="0"/>
              <a:pPr/>
              <a:t>07/07/2016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77236-4040-48E2-8367-B003154F43A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FFE61-2120-4852-8FAC-0AAC4A9A7AA4}" type="datetimeFigureOut">
              <a:rPr lang="pt-BR" smtClean="0"/>
              <a:pPr/>
              <a:t>07/07/2016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77236-4040-48E2-8367-B003154F43A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FFE61-2120-4852-8FAC-0AAC4A9A7AA4}" type="datetimeFigureOut">
              <a:rPr lang="pt-BR" smtClean="0"/>
              <a:pPr/>
              <a:t>07/07/2016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77236-4040-48E2-8367-B003154F43A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FFE61-2120-4852-8FAC-0AAC4A9A7AA4}" type="datetimeFigureOut">
              <a:rPr lang="pt-BR" smtClean="0"/>
              <a:pPr/>
              <a:t>07/07/2016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77236-4040-48E2-8367-B003154F43A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FFE61-2120-4852-8FAC-0AAC4A9A7AA4}" type="datetimeFigureOut">
              <a:rPr lang="pt-BR" smtClean="0"/>
              <a:pPr/>
              <a:t>07/07/2016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77236-4040-48E2-8367-B003154F43A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FFE61-2120-4852-8FAC-0AAC4A9A7AA4}" type="datetimeFigureOut">
              <a:rPr lang="pt-BR" smtClean="0"/>
              <a:pPr/>
              <a:t>07/07/2016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77236-4040-48E2-8367-B003154F43A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FFE61-2120-4852-8FAC-0AAC4A9A7AA4}" type="datetimeFigureOut">
              <a:rPr lang="pt-BR" smtClean="0"/>
              <a:pPr/>
              <a:t>07/07/2016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77236-4040-48E2-8367-B003154F43A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FFE61-2120-4852-8FAC-0AAC4A9A7AA4}" type="datetimeFigureOut">
              <a:rPr lang="pt-BR" smtClean="0"/>
              <a:pPr/>
              <a:t>07/07/2016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77236-4040-48E2-8367-B003154F43A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3FFE61-2120-4852-8FAC-0AAC4A9A7AA4}" type="datetimeFigureOut">
              <a:rPr lang="pt-BR" smtClean="0"/>
              <a:pPr/>
              <a:t>07/07/2016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D77236-4040-48E2-8367-B003154F43A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275856" y="1412776"/>
            <a:ext cx="5580112" cy="4104456"/>
          </a:xfrm>
          <a:ln>
            <a:solidFill>
              <a:srgbClr val="FF0000"/>
            </a:solidFill>
          </a:ln>
        </p:spPr>
        <p:txBody>
          <a:bodyPr>
            <a:noAutofit/>
          </a:bodyPr>
          <a:lstStyle/>
          <a:p>
            <a:r>
              <a:rPr lang="pt-BR" sz="5400" b="1" dirty="0" smtClean="0">
                <a:latin typeface="Trebuchet MS" panose="020B0603020202020204" pitchFamily="34" charset="0"/>
              </a:rPr>
              <a:t>DÍZIMO</a:t>
            </a:r>
            <a:r>
              <a:rPr lang="pt-BR" sz="5400" dirty="0" smtClean="0">
                <a:latin typeface="Trebuchet MS" panose="020B0603020202020204" pitchFamily="34" charset="0"/>
              </a:rPr>
              <a:t/>
            </a:r>
            <a:br>
              <a:rPr lang="pt-BR" sz="5400" dirty="0" smtClean="0">
                <a:latin typeface="Trebuchet MS" panose="020B0603020202020204" pitchFamily="34" charset="0"/>
              </a:rPr>
            </a:br>
            <a:r>
              <a:rPr lang="pt-BR" sz="5400" dirty="0" smtClean="0">
                <a:latin typeface="Trebuchet MS" panose="020B0603020202020204" pitchFamily="34" charset="0"/>
              </a:rPr>
              <a:t>Ato de amor e misericórdia</a:t>
            </a:r>
            <a:endParaRPr lang="pt-BR" sz="5400" dirty="0">
              <a:latin typeface="Trebuchet MS" panose="020B0603020202020204" pitchFamily="34" charset="0"/>
            </a:endParaRPr>
          </a:p>
        </p:txBody>
      </p:sp>
      <p:pic>
        <p:nvPicPr>
          <p:cNvPr id="5" name="Picture 3" descr="Z:\Área de Trabalho\Stella\dizim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204864"/>
            <a:ext cx="3528392" cy="28090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465262" y="423535"/>
            <a:ext cx="8388424" cy="830997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pt-BR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ORAÇÃO DO DIZIMISTA</a:t>
            </a:r>
            <a:endParaRPr lang="pt-BR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922710"/>
            <a:ext cx="8229600" cy="6178698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pt-BR" sz="4800" dirty="0" smtClean="0">
                <a:latin typeface="Trebuchet MS" panose="020B0603020202020204" pitchFamily="34" charset="0"/>
              </a:rPr>
              <a:t>Receba, Senhor Deus a minha oferta. </a:t>
            </a:r>
            <a:r>
              <a:rPr lang="pt-BR" sz="4800" dirty="0" smtClean="0">
                <a:latin typeface="Trebuchet MS" panose="020B0603020202020204" pitchFamily="34" charset="0"/>
              </a:rPr>
              <a:t/>
            </a:r>
            <a:br>
              <a:rPr lang="pt-BR" sz="4800" dirty="0" smtClean="0">
                <a:latin typeface="Trebuchet MS" panose="020B0603020202020204" pitchFamily="34" charset="0"/>
              </a:rPr>
            </a:br>
            <a:r>
              <a:rPr lang="pt-BR" sz="4800" dirty="0" smtClean="0">
                <a:latin typeface="Trebuchet MS" panose="020B0603020202020204" pitchFamily="34" charset="0"/>
              </a:rPr>
              <a:t>Não </a:t>
            </a:r>
            <a:r>
              <a:rPr lang="pt-BR" sz="4800" dirty="0" smtClean="0">
                <a:latin typeface="Trebuchet MS" panose="020B0603020202020204" pitchFamily="34" charset="0"/>
              </a:rPr>
              <a:t>é esmola, porque não sois mendigo.</a:t>
            </a:r>
            <a:endParaRPr lang="pt-BR" sz="4800" dirty="0">
              <a:latin typeface="Trebuchet MS" panose="020B0603020202020204" pitchFamily="34" charset="0"/>
            </a:endParaRPr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395536" y="1124744"/>
            <a:ext cx="8136904" cy="43886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4800" dirty="0" smtClean="0">
                <a:latin typeface="Trebuchet MS" panose="020B0603020202020204" pitchFamily="34" charset="0"/>
              </a:rPr>
              <a:t>Não é pagamento, porque sois dono de tudo. </a:t>
            </a:r>
            <a:endParaRPr lang="pt-BR" sz="4800" dirty="0" smtClean="0">
              <a:latin typeface="Trebuchet MS" panose="020B0603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pt-BR" sz="4800" dirty="0" smtClean="0">
                <a:latin typeface="Trebuchet MS" panose="020B0603020202020204" pitchFamily="34" charset="0"/>
              </a:rPr>
              <a:t>Não </a:t>
            </a:r>
            <a:r>
              <a:rPr lang="pt-BR" sz="4800" dirty="0" smtClean="0">
                <a:latin typeface="Trebuchet MS" panose="020B0603020202020204" pitchFamily="34" charset="0"/>
              </a:rPr>
              <a:t>é resto que me sobra, que agora lhe ofereço.</a:t>
            </a:r>
            <a:endParaRPr lang="pt-BR" sz="4800" dirty="0">
              <a:latin typeface="Trebuchet MS" panose="020B0603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23528" y="380639"/>
            <a:ext cx="835292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4800" dirty="0" smtClean="0">
                <a:latin typeface="Trebuchet MS" panose="020B0603020202020204" pitchFamily="34" charset="0"/>
              </a:rPr>
              <a:t>A </a:t>
            </a:r>
            <a:r>
              <a:rPr lang="pt-BR" sz="4800" dirty="0" smtClean="0">
                <a:latin typeface="Trebuchet MS" panose="020B0603020202020204" pitchFamily="34" charset="0"/>
              </a:rPr>
              <a:t>quantia que lhe dou representa meu reconhecimento, </a:t>
            </a:r>
            <a:endParaRPr lang="pt-BR" sz="4800" dirty="0">
              <a:latin typeface="Trebuchet MS" panose="020B0603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pt-BR" sz="4800" dirty="0" smtClean="0">
                <a:latin typeface="Trebuchet MS" panose="020B0603020202020204" pitchFamily="34" charset="0"/>
              </a:rPr>
              <a:t>pois </a:t>
            </a:r>
            <a:r>
              <a:rPr lang="pt-BR" sz="4800" dirty="0" smtClean="0">
                <a:latin typeface="Trebuchet MS" panose="020B0603020202020204" pitchFamily="34" charset="0"/>
              </a:rPr>
              <a:t>se tenho alguma coisa, é porque recebi do Senhor.</a:t>
            </a:r>
            <a:endParaRPr lang="pt-BR" sz="4800" dirty="0">
              <a:latin typeface="Trebuchet MS" panose="020B0603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8640960" cy="6250706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pt-BR" sz="5400" b="1" dirty="0" smtClean="0">
                <a:latin typeface="Trebuchet MS" panose="020B0603020202020204" pitchFamily="34" charset="0"/>
              </a:rPr>
              <a:t>Obrigado Senhor Deus!</a:t>
            </a:r>
            <a:br>
              <a:rPr lang="pt-BR" sz="5400" b="1" dirty="0" smtClean="0">
                <a:latin typeface="Trebuchet MS" panose="020B0603020202020204" pitchFamily="34" charset="0"/>
              </a:rPr>
            </a:br>
            <a:r>
              <a:rPr lang="pt-BR" sz="5400" b="1" dirty="0" smtClean="0">
                <a:latin typeface="Trebuchet MS" panose="020B0603020202020204" pitchFamily="34" charset="0"/>
              </a:rPr>
              <a:t>Amém! </a:t>
            </a:r>
            <a:endParaRPr lang="pt-BR" sz="5400" dirty="0">
              <a:latin typeface="Trebuchet MS" panose="020B0603020202020204" pitchFamily="34" charset="0"/>
            </a:endParaRPr>
          </a:p>
        </p:txBody>
      </p:sp>
    </p:spTree>
  </p:cSld>
  <p:clrMapOvr>
    <a:masterClrMapping/>
  </p:clrMapOvr>
  <p:transition spd="slow" advClick="0">
    <p:split orient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</TotalTime>
  <Words>59</Words>
  <Application>Microsoft Office PowerPoint</Application>
  <PresentationFormat>Apresentação na tela (4:3)</PresentationFormat>
  <Paragraphs>8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6" baseType="lpstr">
      <vt:lpstr>Tema do Office</vt:lpstr>
      <vt:lpstr>DÍZIMO Ato de amor e misericórdia</vt:lpstr>
      <vt:lpstr>Receba, Senhor Deus a minha oferta.  Não é esmola, porque não sois mendigo.</vt:lpstr>
      <vt:lpstr>Apresentação do PowerPoint</vt:lpstr>
      <vt:lpstr>Apresentação do PowerPoint</vt:lpstr>
      <vt:lpstr>Obrigado Senhor Deus! Amém!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Senhor. Fazei que eu seja um dizimista consciente. Que cada dízimo que eu der, seja um verdadeiro agradecimento, um ato de amor, o reconhecimento de tua bondade para comigo. </dc:title>
  <dc:creator>Windows</dc:creator>
  <cp:lastModifiedBy>Secretaria</cp:lastModifiedBy>
  <cp:revision>18</cp:revision>
  <dcterms:created xsi:type="dcterms:W3CDTF">2012-07-13T13:46:37Z</dcterms:created>
  <dcterms:modified xsi:type="dcterms:W3CDTF">2016-07-07T23:41:07Z</dcterms:modified>
</cp:coreProperties>
</file>