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728E-8E77-4C90-81F6-F58257948109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F1B7-9A8E-4D57-8181-EA5AF0304D1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Trebuchet MS" panose="020B0603020202020204" pitchFamily="34" charset="0"/>
              </a:rPr>
              <a:t>ORAÇÃO DO ESPÍRITO SANTO </a:t>
            </a:r>
            <a:br>
              <a:rPr lang="pt-BR" dirty="0" smtClean="0">
                <a:latin typeface="Trebuchet MS" panose="020B0603020202020204" pitchFamily="34" charset="0"/>
              </a:rPr>
            </a:br>
            <a:r>
              <a:rPr lang="pt-BR" dirty="0" smtClean="0">
                <a:latin typeface="Trebuchet MS" panose="020B0603020202020204" pitchFamily="34" charset="0"/>
              </a:rPr>
              <a:t>(SANTO AGOSTINHO)</a:t>
            </a:r>
            <a:endParaRPr lang="pt-BR" dirty="0">
              <a:latin typeface="Trebuchet MS" panose="020B0603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4800" dirty="0" smtClean="0">
                <a:latin typeface="Trebuchet MS" panose="020B0603020202020204" pitchFamily="34" charset="0"/>
              </a:rPr>
              <a:t>Espírito Santo, amor do Pai e do Filho, </a:t>
            </a:r>
            <a:r>
              <a:rPr lang="pt-BR" sz="4800" dirty="0" smtClean="0">
                <a:latin typeface="Trebuchet MS" panose="020B0603020202020204" pitchFamily="34" charset="0"/>
              </a:rPr>
              <a:t>inspirai-me sempre </a:t>
            </a:r>
            <a:r>
              <a:rPr lang="pt-BR" sz="4800" dirty="0" smtClean="0">
                <a:latin typeface="Trebuchet MS" panose="020B0603020202020204" pitchFamily="34" charset="0"/>
              </a:rPr>
              <a:t>o que devo pensar, o que devo dizer,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6458" y="476672"/>
            <a:ext cx="79939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dirty="0">
                <a:latin typeface="Trebuchet MS" panose="020B0603020202020204" pitchFamily="34" charset="0"/>
              </a:rPr>
              <a:t>o que hei de calar, o que hei de escrever, 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4800" dirty="0" smtClean="0">
                <a:latin typeface="Trebuchet MS" panose="020B0603020202020204" pitchFamily="34" charset="0"/>
              </a:rPr>
              <a:t>o </a:t>
            </a:r>
            <a:r>
              <a:rPr lang="pt-BR" sz="4800" dirty="0">
                <a:latin typeface="Trebuchet MS" panose="020B0603020202020204" pitchFamily="34" charset="0"/>
              </a:rPr>
              <a:t>que hei de fazer, como hei de fazer, para a Vossa glória,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4800" dirty="0">
                <a:latin typeface="Trebuchet MS" panose="020B0603020202020204" pitchFamily="34" charset="0"/>
              </a:rPr>
              <a:t>para o bem das almas e a minha própria santificação.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4800" dirty="0" smtClean="0">
                <a:latin typeface="Trebuchet MS" panose="020B0603020202020204" pitchFamily="34" charset="0"/>
              </a:rPr>
              <a:t>Ó </a:t>
            </a:r>
            <a:r>
              <a:rPr lang="pt-BR" sz="4800" dirty="0" smtClean="0">
                <a:latin typeface="Trebuchet MS" panose="020B0603020202020204" pitchFamily="34" charset="0"/>
              </a:rPr>
              <a:t>meu bom Jesus , em Vós ponho toda a minha confiança.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4800" dirty="0">
                <a:latin typeface="Trebuchet MS" panose="020B0603020202020204" pitchFamily="34" charset="0"/>
              </a:rPr>
              <a:t>Ó Espírito Santo, </a:t>
            </a:r>
            <a:r>
              <a:rPr lang="pt-BR" sz="4800" dirty="0" smtClean="0">
                <a:latin typeface="Trebuchet MS" panose="020B0603020202020204" pitchFamily="34" charset="0"/>
              </a:rPr>
              <a:t>respirai </a:t>
            </a:r>
            <a:r>
              <a:rPr lang="pt-BR" sz="4800" dirty="0">
                <a:latin typeface="Trebuchet MS" panose="020B0603020202020204" pitchFamily="34" charset="0"/>
              </a:rPr>
              <a:t>em mim para que seja santo o meu pensar. Impeli-me ó Espírito Santo, para que seja o santo do meu agir.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7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4800" dirty="0">
                <a:latin typeface="Trebuchet MS" panose="020B0603020202020204" pitchFamily="34" charset="0"/>
              </a:rPr>
              <a:t>Atraí-me, ó  Espírito Santo, para que eu ame o que é santo. Fortalecei-me, ó Espírito Santo, para que eu proteja o que é santo.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4800" dirty="0">
                <a:latin typeface="Trebuchet MS" panose="020B0603020202020204" pitchFamily="34" charset="0"/>
              </a:rPr>
              <a:t>Protegei-me, ó Espírito Santo, para que jamais eu perca o que é santo. </a:t>
            </a:r>
            <a:endParaRPr lang="pt-BR" sz="4800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t-BR" sz="4800"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t-BR" sz="4800" b="1" dirty="0" smtClean="0">
                <a:latin typeface="Trebuchet MS" panose="020B0603020202020204" pitchFamily="34" charset="0"/>
              </a:rPr>
              <a:t>Amém</a:t>
            </a:r>
            <a:r>
              <a:rPr lang="pt-BR" sz="4800" b="1" dirty="0">
                <a:latin typeface="Trebuchet MS" panose="020B0603020202020204" pitchFamily="34" charset="0"/>
              </a:rPr>
              <a:t>.</a:t>
            </a:r>
            <a:endParaRPr lang="pt-BR" sz="4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69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155</Words>
  <Application>Microsoft Office PowerPoint</Application>
  <PresentationFormat>Apresentação na tela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ORAÇÃO DO ESPÍRITO SANTO  (SANTO AGOSTINHO)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Oração do Espírito Santo (Santo Agostinho)</dc:title>
  <dc:creator>Windows</dc:creator>
  <cp:lastModifiedBy>Secretaria</cp:lastModifiedBy>
  <cp:revision>3</cp:revision>
  <dcterms:created xsi:type="dcterms:W3CDTF">2013-03-02T19:52:00Z</dcterms:created>
  <dcterms:modified xsi:type="dcterms:W3CDTF">2016-07-07T23:44:41Z</dcterms:modified>
</cp:coreProperties>
</file>